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2" r:id="rId13"/>
  </p:sldIdLst>
  <p:sldSz cx="6315075" cy="44640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7"/>
    <p:restoredTop sz="94680"/>
  </p:normalViewPr>
  <p:slideViewPr>
    <p:cSldViewPr snapToGrid="0" snapToObjects="1">
      <p:cViewPr varScale="1">
        <p:scale>
          <a:sx n="236" d="100"/>
          <a:sy n="236" d="100"/>
        </p:scale>
        <p:origin x="10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631" y="730575"/>
            <a:ext cx="5367814" cy="1554151"/>
          </a:xfrm>
        </p:spPr>
        <p:txBody>
          <a:bodyPr anchor="b"/>
          <a:lstStyle>
            <a:lvl1pPr algn="ctr">
              <a:defRPr sz="390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9385" y="2344660"/>
            <a:ext cx="4736306" cy="1077778"/>
          </a:xfrm>
        </p:spPr>
        <p:txBody>
          <a:bodyPr/>
          <a:lstStyle>
            <a:lvl1pPr marL="0" indent="0" algn="ctr">
              <a:buNone/>
              <a:defRPr sz="1562"/>
            </a:lvl1pPr>
            <a:lvl2pPr marL="297591" indent="0" algn="ctr">
              <a:buNone/>
              <a:defRPr sz="1302"/>
            </a:lvl2pPr>
            <a:lvl3pPr marL="595183" indent="0" algn="ctr">
              <a:buNone/>
              <a:defRPr sz="1172"/>
            </a:lvl3pPr>
            <a:lvl4pPr marL="892774" indent="0" algn="ctr">
              <a:buNone/>
              <a:defRPr sz="1041"/>
            </a:lvl4pPr>
            <a:lvl5pPr marL="1190366" indent="0" algn="ctr">
              <a:buNone/>
              <a:defRPr sz="1041"/>
            </a:lvl5pPr>
            <a:lvl6pPr marL="1487957" indent="0" algn="ctr">
              <a:buNone/>
              <a:defRPr sz="1041"/>
            </a:lvl6pPr>
            <a:lvl7pPr marL="1785549" indent="0" algn="ctr">
              <a:buNone/>
              <a:defRPr sz="1041"/>
            </a:lvl7pPr>
            <a:lvl8pPr marL="2083140" indent="0" algn="ctr">
              <a:buNone/>
              <a:defRPr sz="1041"/>
            </a:lvl8pPr>
            <a:lvl9pPr marL="2380732" indent="0" algn="ctr">
              <a:buNone/>
              <a:defRPr sz="1041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7209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565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19226" y="237669"/>
            <a:ext cx="1361688" cy="378307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4162" y="237669"/>
            <a:ext cx="4006126" cy="378307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2724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6157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873" y="1112914"/>
            <a:ext cx="5446752" cy="1856920"/>
          </a:xfrm>
        </p:spPr>
        <p:txBody>
          <a:bodyPr anchor="b"/>
          <a:lstStyle>
            <a:lvl1pPr>
              <a:defRPr sz="390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0873" y="2987401"/>
            <a:ext cx="5446752" cy="976511"/>
          </a:xfrm>
        </p:spPr>
        <p:txBody>
          <a:bodyPr/>
          <a:lstStyle>
            <a:lvl1pPr marL="0" indent="0">
              <a:buNone/>
              <a:defRPr sz="1562">
                <a:solidFill>
                  <a:schemeClr val="tx1"/>
                </a:solidFill>
              </a:defRPr>
            </a:lvl1pPr>
            <a:lvl2pPr marL="297591" indent="0">
              <a:buNone/>
              <a:defRPr sz="1302">
                <a:solidFill>
                  <a:schemeClr val="tx1">
                    <a:tint val="75000"/>
                  </a:schemeClr>
                </a:solidFill>
              </a:defRPr>
            </a:lvl2pPr>
            <a:lvl3pPr marL="595183" indent="0">
              <a:buNone/>
              <a:defRPr sz="1172">
                <a:solidFill>
                  <a:schemeClr val="tx1">
                    <a:tint val="75000"/>
                  </a:schemeClr>
                </a:solidFill>
              </a:defRPr>
            </a:lvl3pPr>
            <a:lvl4pPr marL="892774" indent="0">
              <a:buNone/>
              <a:defRPr sz="1041">
                <a:solidFill>
                  <a:schemeClr val="tx1">
                    <a:tint val="75000"/>
                  </a:schemeClr>
                </a:solidFill>
              </a:defRPr>
            </a:lvl4pPr>
            <a:lvl5pPr marL="1190366" indent="0">
              <a:buNone/>
              <a:defRPr sz="1041">
                <a:solidFill>
                  <a:schemeClr val="tx1">
                    <a:tint val="75000"/>
                  </a:schemeClr>
                </a:solidFill>
              </a:defRPr>
            </a:lvl5pPr>
            <a:lvl6pPr marL="1487957" indent="0">
              <a:buNone/>
              <a:defRPr sz="1041">
                <a:solidFill>
                  <a:schemeClr val="tx1">
                    <a:tint val="75000"/>
                  </a:schemeClr>
                </a:solidFill>
              </a:defRPr>
            </a:lvl6pPr>
            <a:lvl7pPr marL="1785549" indent="0">
              <a:buNone/>
              <a:defRPr sz="1041">
                <a:solidFill>
                  <a:schemeClr val="tx1">
                    <a:tint val="75000"/>
                  </a:schemeClr>
                </a:solidFill>
              </a:defRPr>
            </a:lvl7pPr>
            <a:lvl8pPr marL="2083140" indent="0">
              <a:buNone/>
              <a:defRPr sz="1041">
                <a:solidFill>
                  <a:schemeClr val="tx1">
                    <a:tint val="75000"/>
                  </a:schemeClr>
                </a:solidFill>
              </a:defRPr>
            </a:lvl8pPr>
            <a:lvl9pPr marL="2380732" indent="0">
              <a:buNone/>
              <a:defRPr sz="10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48032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4161" y="1188347"/>
            <a:ext cx="2683907" cy="28323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97007" y="1188347"/>
            <a:ext cx="2683907" cy="28323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81336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984" y="237670"/>
            <a:ext cx="5446752" cy="8628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4985" y="1094312"/>
            <a:ext cx="2671572" cy="536306"/>
          </a:xfrm>
        </p:spPr>
        <p:txBody>
          <a:bodyPr anchor="b"/>
          <a:lstStyle>
            <a:lvl1pPr marL="0" indent="0">
              <a:buNone/>
              <a:defRPr sz="1562" b="1"/>
            </a:lvl1pPr>
            <a:lvl2pPr marL="297591" indent="0">
              <a:buNone/>
              <a:defRPr sz="1302" b="1"/>
            </a:lvl2pPr>
            <a:lvl3pPr marL="595183" indent="0">
              <a:buNone/>
              <a:defRPr sz="1172" b="1"/>
            </a:lvl3pPr>
            <a:lvl4pPr marL="892774" indent="0">
              <a:buNone/>
              <a:defRPr sz="1041" b="1"/>
            </a:lvl4pPr>
            <a:lvl5pPr marL="1190366" indent="0">
              <a:buNone/>
              <a:defRPr sz="1041" b="1"/>
            </a:lvl5pPr>
            <a:lvl6pPr marL="1487957" indent="0">
              <a:buNone/>
              <a:defRPr sz="1041" b="1"/>
            </a:lvl6pPr>
            <a:lvl7pPr marL="1785549" indent="0">
              <a:buNone/>
              <a:defRPr sz="1041" b="1"/>
            </a:lvl7pPr>
            <a:lvl8pPr marL="2083140" indent="0">
              <a:buNone/>
              <a:defRPr sz="1041" b="1"/>
            </a:lvl8pPr>
            <a:lvl9pPr marL="2380732" indent="0">
              <a:buNone/>
              <a:defRPr sz="104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985" y="1630618"/>
            <a:ext cx="2671572" cy="23983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97007" y="1094312"/>
            <a:ext cx="2684729" cy="536306"/>
          </a:xfrm>
        </p:spPr>
        <p:txBody>
          <a:bodyPr anchor="b"/>
          <a:lstStyle>
            <a:lvl1pPr marL="0" indent="0">
              <a:buNone/>
              <a:defRPr sz="1562" b="1"/>
            </a:lvl1pPr>
            <a:lvl2pPr marL="297591" indent="0">
              <a:buNone/>
              <a:defRPr sz="1302" b="1"/>
            </a:lvl2pPr>
            <a:lvl3pPr marL="595183" indent="0">
              <a:buNone/>
              <a:defRPr sz="1172" b="1"/>
            </a:lvl3pPr>
            <a:lvl4pPr marL="892774" indent="0">
              <a:buNone/>
              <a:defRPr sz="1041" b="1"/>
            </a:lvl4pPr>
            <a:lvl5pPr marL="1190366" indent="0">
              <a:buNone/>
              <a:defRPr sz="1041" b="1"/>
            </a:lvl5pPr>
            <a:lvl6pPr marL="1487957" indent="0">
              <a:buNone/>
              <a:defRPr sz="1041" b="1"/>
            </a:lvl6pPr>
            <a:lvl7pPr marL="1785549" indent="0">
              <a:buNone/>
              <a:defRPr sz="1041" b="1"/>
            </a:lvl7pPr>
            <a:lvl8pPr marL="2083140" indent="0">
              <a:buNone/>
              <a:defRPr sz="1041" b="1"/>
            </a:lvl8pPr>
            <a:lvl9pPr marL="2380732" indent="0">
              <a:buNone/>
              <a:defRPr sz="104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97007" y="1630618"/>
            <a:ext cx="2684729" cy="239839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2555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9711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20039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984" y="297603"/>
            <a:ext cx="2036776" cy="1041612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4729" y="642741"/>
            <a:ext cx="3197007" cy="3172369"/>
          </a:xfrm>
        </p:spPr>
        <p:txBody>
          <a:bodyPr/>
          <a:lstStyle>
            <a:lvl1pPr>
              <a:defRPr sz="2083"/>
            </a:lvl1pPr>
            <a:lvl2pPr>
              <a:defRPr sz="1823"/>
            </a:lvl2pPr>
            <a:lvl3pPr>
              <a:defRPr sz="1562"/>
            </a:lvl3pPr>
            <a:lvl4pPr>
              <a:defRPr sz="1302"/>
            </a:lvl4pPr>
            <a:lvl5pPr>
              <a:defRPr sz="1302"/>
            </a:lvl5pPr>
            <a:lvl6pPr>
              <a:defRPr sz="1302"/>
            </a:lvl6pPr>
            <a:lvl7pPr>
              <a:defRPr sz="1302"/>
            </a:lvl7pPr>
            <a:lvl8pPr>
              <a:defRPr sz="1302"/>
            </a:lvl8pPr>
            <a:lvl9pPr>
              <a:defRPr sz="1302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4984" y="1339215"/>
            <a:ext cx="2036776" cy="2481061"/>
          </a:xfrm>
        </p:spPr>
        <p:txBody>
          <a:bodyPr/>
          <a:lstStyle>
            <a:lvl1pPr marL="0" indent="0">
              <a:buNone/>
              <a:defRPr sz="1041"/>
            </a:lvl1pPr>
            <a:lvl2pPr marL="297591" indent="0">
              <a:buNone/>
              <a:defRPr sz="911"/>
            </a:lvl2pPr>
            <a:lvl3pPr marL="595183" indent="0">
              <a:buNone/>
              <a:defRPr sz="781"/>
            </a:lvl3pPr>
            <a:lvl4pPr marL="892774" indent="0">
              <a:buNone/>
              <a:defRPr sz="651"/>
            </a:lvl4pPr>
            <a:lvl5pPr marL="1190366" indent="0">
              <a:buNone/>
              <a:defRPr sz="651"/>
            </a:lvl5pPr>
            <a:lvl6pPr marL="1487957" indent="0">
              <a:buNone/>
              <a:defRPr sz="651"/>
            </a:lvl6pPr>
            <a:lvl7pPr marL="1785549" indent="0">
              <a:buNone/>
              <a:defRPr sz="651"/>
            </a:lvl7pPr>
            <a:lvl8pPr marL="2083140" indent="0">
              <a:buNone/>
              <a:defRPr sz="651"/>
            </a:lvl8pPr>
            <a:lvl9pPr marL="2380732" indent="0">
              <a:buNone/>
              <a:defRPr sz="65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243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984" y="297603"/>
            <a:ext cx="2036776" cy="1041612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84729" y="642741"/>
            <a:ext cx="3197007" cy="3172369"/>
          </a:xfrm>
        </p:spPr>
        <p:txBody>
          <a:bodyPr anchor="t"/>
          <a:lstStyle>
            <a:lvl1pPr marL="0" indent="0">
              <a:buNone/>
              <a:defRPr sz="2083"/>
            </a:lvl1pPr>
            <a:lvl2pPr marL="297591" indent="0">
              <a:buNone/>
              <a:defRPr sz="1823"/>
            </a:lvl2pPr>
            <a:lvl3pPr marL="595183" indent="0">
              <a:buNone/>
              <a:defRPr sz="1562"/>
            </a:lvl3pPr>
            <a:lvl4pPr marL="892774" indent="0">
              <a:buNone/>
              <a:defRPr sz="1302"/>
            </a:lvl4pPr>
            <a:lvl5pPr marL="1190366" indent="0">
              <a:buNone/>
              <a:defRPr sz="1302"/>
            </a:lvl5pPr>
            <a:lvl6pPr marL="1487957" indent="0">
              <a:buNone/>
              <a:defRPr sz="1302"/>
            </a:lvl6pPr>
            <a:lvl7pPr marL="1785549" indent="0">
              <a:buNone/>
              <a:defRPr sz="1302"/>
            </a:lvl7pPr>
            <a:lvl8pPr marL="2083140" indent="0">
              <a:buNone/>
              <a:defRPr sz="1302"/>
            </a:lvl8pPr>
            <a:lvl9pPr marL="2380732" indent="0">
              <a:buNone/>
              <a:defRPr sz="1302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4984" y="1339215"/>
            <a:ext cx="2036776" cy="2481061"/>
          </a:xfrm>
        </p:spPr>
        <p:txBody>
          <a:bodyPr/>
          <a:lstStyle>
            <a:lvl1pPr marL="0" indent="0">
              <a:buNone/>
              <a:defRPr sz="1041"/>
            </a:lvl1pPr>
            <a:lvl2pPr marL="297591" indent="0">
              <a:buNone/>
              <a:defRPr sz="911"/>
            </a:lvl2pPr>
            <a:lvl3pPr marL="595183" indent="0">
              <a:buNone/>
              <a:defRPr sz="781"/>
            </a:lvl3pPr>
            <a:lvl4pPr marL="892774" indent="0">
              <a:buNone/>
              <a:defRPr sz="651"/>
            </a:lvl4pPr>
            <a:lvl5pPr marL="1190366" indent="0">
              <a:buNone/>
              <a:defRPr sz="651"/>
            </a:lvl5pPr>
            <a:lvl6pPr marL="1487957" indent="0">
              <a:buNone/>
              <a:defRPr sz="651"/>
            </a:lvl6pPr>
            <a:lvl7pPr marL="1785549" indent="0">
              <a:buNone/>
              <a:defRPr sz="651"/>
            </a:lvl7pPr>
            <a:lvl8pPr marL="2083140" indent="0">
              <a:buNone/>
              <a:defRPr sz="651"/>
            </a:lvl8pPr>
            <a:lvl9pPr marL="2380732" indent="0">
              <a:buNone/>
              <a:defRPr sz="65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7450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4162" y="237670"/>
            <a:ext cx="5446752" cy="862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4162" y="1188347"/>
            <a:ext cx="5446752" cy="28323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4161" y="4137514"/>
            <a:ext cx="1420892" cy="237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3A585-5D70-8D41-819D-0EE9686D0D53}" type="datetimeFigureOut">
              <a:rPr kumimoji="1" lang="zh-CN" altLang="en-US" smtClean="0"/>
              <a:t>2021/5/8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1869" y="4137514"/>
            <a:ext cx="2131338" cy="237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60022" y="4137514"/>
            <a:ext cx="1420892" cy="237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46A58-F22B-E145-B7EC-884CD4F82B4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17183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95183" rtl="0" eaLnBrk="1" latinLnBrk="0" hangingPunct="1">
        <a:lnSpc>
          <a:spcPct val="90000"/>
        </a:lnSpc>
        <a:spcBef>
          <a:spcPct val="0"/>
        </a:spcBef>
        <a:buNone/>
        <a:defRPr sz="28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8796" indent="-148796" algn="l" defTabSz="595183" rtl="0" eaLnBrk="1" latinLnBrk="0" hangingPunct="1">
        <a:lnSpc>
          <a:spcPct val="90000"/>
        </a:lnSpc>
        <a:spcBef>
          <a:spcPts val="651"/>
        </a:spcBef>
        <a:buFont typeface="Arial" panose="020B0604020202020204" pitchFamily="34" charset="0"/>
        <a:buChar char="•"/>
        <a:defRPr sz="1823" kern="1200">
          <a:solidFill>
            <a:schemeClr val="tx1"/>
          </a:solidFill>
          <a:latin typeface="+mn-lt"/>
          <a:ea typeface="+mn-ea"/>
          <a:cs typeface="+mn-cs"/>
        </a:defRPr>
      </a:lvl1pPr>
      <a:lvl2pPr marL="446387" indent="-148796" algn="l" defTabSz="595183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562" kern="1200">
          <a:solidFill>
            <a:schemeClr val="tx1"/>
          </a:solidFill>
          <a:latin typeface="+mn-lt"/>
          <a:ea typeface="+mn-ea"/>
          <a:cs typeface="+mn-cs"/>
        </a:defRPr>
      </a:lvl2pPr>
      <a:lvl3pPr marL="743979" indent="-148796" algn="l" defTabSz="595183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302" kern="1200">
          <a:solidFill>
            <a:schemeClr val="tx1"/>
          </a:solidFill>
          <a:latin typeface="+mn-lt"/>
          <a:ea typeface="+mn-ea"/>
          <a:cs typeface="+mn-cs"/>
        </a:defRPr>
      </a:lvl3pPr>
      <a:lvl4pPr marL="1041570" indent="-148796" algn="l" defTabSz="595183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2" kern="1200">
          <a:solidFill>
            <a:schemeClr val="tx1"/>
          </a:solidFill>
          <a:latin typeface="+mn-lt"/>
          <a:ea typeface="+mn-ea"/>
          <a:cs typeface="+mn-cs"/>
        </a:defRPr>
      </a:lvl4pPr>
      <a:lvl5pPr marL="1339162" indent="-148796" algn="l" defTabSz="595183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2" kern="1200">
          <a:solidFill>
            <a:schemeClr val="tx1"/>
          </a:solidFill>
          <a:latin typeface="+mn-lt"/>
          <a:ea typeface="+mn-ea"/>
          <a:cs typeface="+mn-cs"/>
        </a:defRPr>
      </a:lvl5pPr>
      <a:lvl6pPr marL="1636753" indent="-148796" algn="l" defTabSz="595183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2" kern="1200">
          <a:solidFill>
            <a:schemeClr val="tx1"/>
          </a:solidFill>
          <a:latin typeface="+mn-lt"/>
          <a:ea typeface="+mn-ea"/>
          <a:cs typeface="+mn-cs"/>
        </a:defRPr>
      </a:lvl6pPr>
      <a:lvl7pPr marL="1934345" indent="-148796" algn="l" defTabSz="595183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2" kern="1200">
          <a:solidFill>
            <a:schemeClr val="tx1"/>
          </a:solidFill>
          <a:latin typeface="+mn-lt"/>
          <a:ea typeface="+mn-ea"/>
          <a:cs typeface="+mn-cs"/>
        </a:defRPr>
      </a:lvl7pPr>
      <a:lvl8pPr marL="2231936" indent="-148796" algn="l" defTabSz="595183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2" kern="1200">
          <a:solidFill>
            <a:schemeClr val="tx1"/>
          </a:solidFill>
          <a:latin typeface="+mn-lt"/>
          <a:ea typeface="+mn-ea"/>
          <a:cs typeface="+mn-cs"/>
        </a:defRPr>
      </a:lvl8pPr>
      <a:lvl9pPr marL="2529528" indent="-148796" algn="l" defTabSz="595183" rtl="0" eaLnBrk="1" latinLnBrk="0" hangingPunct="1">
        <a:lnSpc>
          <a:spcPct val="90000"/>
        </a:lnSpc>
        <a:spcBef>
          <a:spcPts val="325"/>
        </a:spcBef>
        <a:buFont typeface="Arial" panose="020B0604020202020204" pitchFamily="34" charset="0"/>
        <a:buChar char="•"/>
        <a:defRPr sz="11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95183" rtl="0" eaLnBrk="1" latinLnBrk="0" hangingPunct="1">
        <a:defRPr sz="1172" kern="1200">
          <a:solidFill>
            <a:schemeClr val="tx1"/>
          </a:solidFill>
          <a:latin typeface="+mn-lt"/>
          <a:ea typeface="+mn-ea"/>
          <a:cs typeface="+mn-cs"/>
        </a:defRPr>
      </a:lvl1pPr>
      <a:lvl2pPr marL="297591" algn="l" defTabSz="595183" rtl="0" eaLnBrk="1" latinLnBrk="0" hangingPunct="1">
        <a:defRPr sz="1172" kern="1200">
          <a:solidFill>
            <a:schemeClr val="tx1"/>
          </a:solidFill>
          <a:latin typeface="+mn-lt"/>
          <a:ea typeface="+mn-ea"/>
          <a:cs typeface="+mn-cs"/>
        </a:defRPr>
      </a:lvl2pPr>
      <a:lvl3pPr marL="595183" algn="l" defTabSz="595183" rtl="0" eaLnBrk="1" latinLnBrk="0" hangingPunct="1">
        <a:defRPr sz="1172" kern="1200">
          <a:solidFill>
            <a:schemeClr val="tx1"/>
          </a:solidFill>
          <a:latin typeface="+mn-lt"/>
          <a:ea typeface="+mn-ea"/>
          <a:cs typeface="+mn-cs"/>
        </a:defRPr>
      </a:lvl3pPr>
      <a:lvl4pPr marL="892774" algn="l" defTabSz="595183" rtl="0" eaLnBrk="1" latinLnBrk="0" hangingPunct="1">
        <a:defRPr sz="1172" kern="1200">
          <a:solidFill>
            <a:schemeClr val="tx1"/>
          </a:solidFill>
          <a:latin typeface="+mn-lt"/>
          <a:ea typeface="+mn-ea"/>
          <a:cs typeface="+mn-cs"/>
        </a:defRPr>
      </a:lvl4pPr>
      <a:lvl5pPr marL="1190366" algn="l" defTabSz="595183" rtl="0" eaLnBrk="1" latinLnBrk="0" hangingPunct="1">
        <a:defRPr sz="1172" kern="1200">
          <a:solidFill>
            <a:schemeClr val="tx1"/>
          </a:solidFill>
          <a:latin typeface="+mn-lt"/>
          <a:ea typeface="+mn-ea"/>
          <a:cs typeface="+mn-cs"/>
        </a:defRPr>
      </a:lvl5pPr>
      <a:lvl6pPr marL="1487957" algn="l" defTabSz="595183" rtl="0" eaLnBrk="1" latinLnBrk="0" hangingPunct="1">
        <a:defRPr sz="1172" kern="1200">
          <a:solidFill>
            <a:schemeClr val="tx1"/>
          </a:solidFill>
          <a:latin typeface="+mn-lt"/>
          <a:ea typeface="+mn-ea"/>
          <a:cs typeface="+mn-cs"/>
        </a:defRPr>
      </a:lvl6pPr>
      <a:lvl7pPr marL="1785549" algn="l" defTabSz="595183" rtl="0" eaLnBrk="1" latinLnBrk="0" hangingPunct="1">
        <a:defRPr sz="1172" kern="1200">
          <a:solidFill>
            <a:schemeClr val="tx1"/>
          </a:solidFill>
          <a:latin typeface="+mn-lt"/>
          <a:ea typeface="+mn-ea"/>
          <a:cs typeface="+mn-cs"/>
        </a:defRPr>
      </a:lvl7pPr>
      <a:lvl8pPr marL="2083140" algn="l" defTabSz="595183" rtl="0" eaLnBrk="1" latinLnBrk="0" hangingPunct="1">
        <a:defRPr sz="1172" kern="1200">
          <a:solidFill>
            <a:schemeClr val="tx1"/>
          </a:solidFill>
          <a:latin typeface="+mn-lt"/>
          <a:ea typeface="+mn-ea"/>
          <a:cs typeface="+mn-cs"/>
        </a:defRPr>
      </a:lvl8pPr>
      <a:lvl9pPr marL="2380732" algn="l" defTabSz="595183" rtl="0" eaLnBrk="1" latinLnBrk="0" hangingPunct="1">
        <a:defRPr sz="11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背景图案&#10;&#10;描述已自动生成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" y="0"/>
            <a:ext cx="6314772" cy="446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27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5" y="0"/>
            <a:ext cx="6314767" cy="44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15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4" y="0"/>
            <a:ext cx="6314769" cy="44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890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4" y="0"/>
            <a:ext cx="6314769" cy="44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264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3" y="0"/>
            <a:ext cx="6314772" cy="446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59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4" y="0"/>
            <a:ext cx="6314770" cy="446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769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5" y="0"/>
            <a:ext cx="6314770" cy="446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565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6" y="0"/>
            <a:ext cx="6314769" cy="446426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1664EA8-1D0B-254D-897D-6FA560AAEA62}"/>
              </a:ext>
            </a:extLst>
          </p:cNvPr>
          <p:cNvSpPr txBox="1"/>
          <p:nvPr/>
        </p:nvSpPr>
        <p:spPr>
          <a:xfrm>
            <a:off x="1882907" y="578939"/>
            <a:ext cx="3733349" cy="3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500" dirty="0">
                <a:latin typeface="+mn-ea"/>
              </a:rPr>
              <a:t>标识位置模版地址：</a:t>
            </a:r>
            <a:r>
              <a:rPr kumimoji="1" lang="en" altLang="zh-CN" sz="500" dirty="0">
                <a:latin typeface="+mn-ea"/>
              </a:rPr>
              <a:t>https://</a:t>
            </a:r>
            <a:r>
              <a:rPr kumimoji="1" lang="en" altLang="zh-CN" sz="500" dirty="0" err="1">
                <a:latin typeface="+mn-ea"/>
              </a:rPr>
              <a:t>pan.baidu.com</a:t>
            </a:r>
            <a:r>
              <a:rPr kumimoji="1" lang="en" altLang="zh-CN" sz="500" dirty="0">
                <a:latin typeface="+mn-ea"/>
              </a:rPr>
              <a:t>/s/1tn98w8dp0EHZdVaQ1medRg </a:t>
            </a:r>
          </a:p>
          <a:p>
            <a:pPr>
              <a:lnSpc>
                <a:spcPct val="150000"/>
              </a:lnSpc>
            </a:pPr>
            <a:r>
              <a:rPr kumimoji="1" lang="zh-CN" altLang="en-US" sz="500" dirty="0">
                <a:latin typeface="+mn-ea"/>
              </a:rPr>
              <a:t>提取码</a:t>
            </a:r>
            <a:r>
              <a:rPr kumimoji="1" lang="en-US" altLang="zh-CN" sz="500" dirty="0">
                <a:latin typeface="+mn-ea"/>
              </a:rPr>
              <a:t>: </a:t>
            </a:r>
            <a:r>
              <a:rPr kumimoji="1" lang="en" altLang="zh-CN" sz="500" dirty="0" err="1">
                <a:latin typeface="+mn-ea"/>
              </a:rPr>
              <a:t>xmnk</a:t>
            </a:r>
            <a:r>
              <a:rPr kumimoji="1" lang="en" altLang="zh-CN" sz="500" dirty="0">
                <a:latin typeface="+mn-ea"/>
              </a:rPr>
              <a:t> </a:t>
            </a:r>
            <a:endParaRPr kumimoji="1" lang="zh-CN" altLang="en-US" sz="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188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6" y="0"/>
            <a:ext cx="6314769" cy="44642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A96770C-BC6B-AD47-B75B-E4BB19A765E1}"/>
              </a:ext>
            </a:extLst>
          </p:cNvPr>
          <p:cNvSpPr txBox="1"/>
          <p:nvPr/>
        </p:nvSpPr>
        <p:spPr>
          <a:xfrm>
            <a:off x="1882907" y="578939"/>
            <a:ext cx="3733349" cy="3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500" dirty="0">
                <a:latin typeface="+mn-ea"/>
              </a:rPr>
              <a:t>标识位置模版地址：</a:t>
            </a:r>
            <a:r>
              <a:rPr kumimoji="1" lang="en" altLang="zh-CN" sz="500" dirty="0">
                <a:latin typeface="+mn-ea"/>
              </a:rPr>
              <a:t>https://</a:t>
            </a:r>
            <a:r>
              <a:rPr kumimoji="1" lang="en" altLang="zh-CN" sz="500" dirty="0" err="1">
                <a:latin typeface="+mn-ea"/>
              </a:rPr>
              <a:t>pan.baidu.com</a:t>
            </a:r>
            <a:r>
              <a:rPr kumimoji="1" lang="en" altLang="zh-CN" sz="500" dirty="0">
                <a:latin typeface="+mn-ea"/>
              </a:rPr>
              <a:t>/s/1tn98w8dp0EHZdVaQ1medRg </a:t>
            </a:r>
          </a:p>
          <a:p>
            <a:pPr>
              <a:lnSpc>
                <a:spcPct val="150000"/>
              </a:lnSpc>
            </a:pPr>
            <a:r>
              <a:rPr kumimoji="1" lang="zh-CN" altLang="en-US" sz="500" dirty="0">
                <a:latin typeface="+mn-ea"/>
              </a:rPr>
              <a:t>提取码</a:t>
            </a:r>
            <a:r>
              <a:rPr kumimoji="1" lang="en-US" altLang="zh-CN" sz="500" dirty="0">
                <a:latin typeface="+mn-ea"/>
              </a:rPr>
              <a:t>: </a:t>
            </a:r>
            <a:r>
              <a:rPr kumimoji="1" lang="en" altLang="zh-CN" sz="500" dirty="0" err="1">
                <a:latin typeface="+mn-ea"/>
              </a:rPr>
              <a:t>xmnk</a:t>
            </a:r>
            <a:r>
              <a:rPr kumimoji="1" lang="en" altLang="zh-CN" sz="500" dirty="0">
                <a:latin typeface="+mn-ea"/>
              </a:rPr>
              <a:t> </a:t>
            </a:r>
            <a:endParaRPr kumimoji="1" lang="zh-CN" altLang="en-US" sz="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2435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4" y="0"/>
            <a:ext cx="6314769" cy="44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638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4" y="0"/>
            <a:ext cx="6314769" cy="44642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531742F-27E9-CD47-9B18-1D61E6B2B024}"/>
              </a:ext>
            </a:extLst>
          </p:cNvPr>
          <p:cNvSpPr txBox="1"/>
          <p:nvPr/>
        </p:nvSpPr>
        <p:spPr>
          <a:xfrm>
            <a:off x="1882907" y="459904"/>
            <a:ext cx="3733349" cy="3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500" dirty="0">
                <a:latin typeface="+mn-ea"/>
              </a:rPr>
              <a:t>尾帧素材提取地址：</a:t>
            </a:r>
            <a:r>
              <a:rPr kumimoji="1" lang="en" altLang="zh-CN" sz="500" dirty="0">
                <a:latin typeface="+mn-ea"/>
              </a:rPr>
              <a:t>https://</a:t>
            </a:r>
            <a:r>
              <a:rPr kumimoji="1" lang="en" altLang="zh-CN" sz="500" dirty="0" err="1">
                <a:latin typeface="+mn-ea"/>
              </a:rPr>
              <a:t>pan.baidu.com</a:t>
            </a:r>
            <a:r>
              <a:rPr kumimoji="1" lang="en" altLang="zh-CN" sz="500" dirty="0">
                <a:latin typeface="+mn-ea"/>
              </a:rPr>
              <a:t>/s/1tn98w8dp0EHZdVaQ1medRg </a:t>
            </a:r>
          </a:p>
          <a:p>
            <a:pPr>
              <a:lnSpc>
                <a:spcPct val="150000"/>
              </a:lnSpc>
            </a:pPr>
            <a:r>
              <a:rPr kumimoji="1" lang="zh-CN" altLang="en-US" sz="500" dirty="0">
                <a:latin typeface="+mn-ea"/>
              </a:rPr>
              <a:t>提取码</a:t>
            </a:r>
            <a:r>
              <a:rPr kumimoji="1" lang="en-US" altLang="zh-CN" sz="500" dirty="0">
                <a:latin typeface="+mn-ea"/>
              </a:rPr>
              <a:t>: </a:t>
            </a:r>
            <a:r>
              <a:rPr kumimoji="1" lang="en" altLang="zh-CN" sz="500" dirty="0" err="1">
                <a:latin typeface="+mn-ea"/>
              </a:rPr>
              <a:t>xmnk</a:t>
            </a:r>
            <a:r>
              <a:rPr kumimoji="1" lang="en" altLang="zh-CN" sz="500" dirty="0">
                <a:latin typeface="+mn-ea"/>
              </a:rPr>
              <a:t> </a:t>
            </a:r>
            <a:endParaRPr kumimoji="1" lang="zh-CN" altLang="en-US" sz="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7014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2603133-724E-0D40-A7BD-499A3C0941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5" y="0"/>
            <a:ext cx="6314767" cy="44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081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61</Words>
  <Application>Microsoft Macintosh PowerPoint</Application>
  <PresentationFormat>自定义</PresentationFormat>
  <Paragraphs>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T165083</dc:creator>
  <cp:lastModifiedBy>T165083</cp:lastModifiedBy>
  <cp:revision>1</cp:revision>
  <dcterms:created xsi:type="dcterms:W3CDTF">2021-05-08T03:10:15Z</dcterms:created>
  <dcterms:modified xsi:type="dcterms:W3CDTF">2021-05-08T03:20:55Z</dcterms:modified>
</cp:coreProperties>
</file>